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520" r:id="rId5"/>
    <p:sldId id="380" r:id="rId6"/>
    <p:sldId id="465" r:id="rId7"/>
    <p:sldId id="521" r:id="rId8"/>
    <p:sldId id="381" r:id="rId9"/>
    <p:sldId id="508" r:id="rId10"/>
    <p:sldId id="522" r:id="rId11"/>
    <p:sldId id="315" r:id="rId12"/>
    <p:sldId id="486" r:id="rId13"/>
    <p:sldId id="383" r:id="rId14"/>
    <p:sldId id="418" r:id="rId15"/>
    <p:sldId id="419" r:id="rId16"/>
    <p:sldId id="420" r:id="rId17"/>
    <p:sldId id="423" r:id="rId18"/>
    <p:sldId id="460" r:id="rId19"/>
    <p:sldId id="316" r:id="rId20"/>
    <p:sldId id="461" r:id="rId21"/>
    <p:sldId id="280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1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6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dirty="0">
              <a:solidFill>
                <a:srgbClr val="33C3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dirty="0">
              <a:solidFill>
                <a:srgbClr val="FCB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400" b="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400" b="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endParaRPr lang="zh-CN" altLang="en-US" sz="3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4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5443" y="120750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67818" y="316457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29030" y="3152505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6825" y="1199245"/>
            <a:ext cx="20427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45588" y="315060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883" y="119924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321163715</a:t>
            </a:r>
            <a:endParaRPr lang="en-US" altLang="zh-CN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61050" y="3152505"/>
            <a:ext cx="2351405" cy="2137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Damon 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讲师。曾任职于科大讯飞，海康威视，有丰富的项目实战和团队管理经验。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主导研发过手机指纹识别系统、中国电信海外业务系统、银行考勤系统、公安部逃犯追捕系统、会议人脸考勤系统等大型系统客户端和后台开发。精通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NDK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，架构和性能调优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。授课风格稳中带骚，思路清晰。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720" y="1214432"/>
            <a:ext cx="1758951" cy="1705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684780" y="1783715"/>
            <a:ext cx="85947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都说新项目组件通信一定用</a:t>
            </a:r>
            <a:r>
              <a:rPr lang="en-US" altLang="zh-CN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endParaRPr lang="en-US" altLang="zh-CN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今晚我们就从源码层来聊聊</a:t>
            </a:r>
            <a:r>
              <a:rPr lang="en-US" altLang="zh-CN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的魅力</a:t>
            </a:r>
            <a:endParaRPr lang="zh-CN" altLang="en-US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4780" y="4631690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视频资料加叮当老师微信</a:t>
            </a:r>
            <a:endParaRPr lang="zh-CN" altLang="en-US" sz="1400" b="1"/>
          </a:p>
        </p:txBody>
      </p:sp>
      <p:pic>
        <p:nvPicPr>
          <p:cNvPr id="5" name="图片 4" descr="叮当老师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4315" y="2885440"/>
            <a:ext cx="1680210" cy="1680210"/>
          </a:xfrm>
          <a:prstGeom prst="rect">
            <a:avLst/>
          </a:prstGeom>
        </p:spPr>
      </p:pic>
      <p:pic>
        <p:nvPicPr>
          <p:cNvPr id="3" name="图片 2" descr="瑶瑶老师微信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6050" y="2885440"/>
            <a:ext cx="1835785" cy="16338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46420" y="4631690"/>
            <a:ext cx="8991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咨询课程</a:t>
            </a:r>
            <a:endParaRPr lang="zh-CN" altLang="en-US" sz="1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448272"/>
            <a:ext cx="4742815" cy="678574"/>
            <a:chOff x="1878908" y="2616819"/>
            <a:chExt cx="4742815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39884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到底是什么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351932"/>
            <a:ext cx="5939790" cy="678574"/>
            <a:chOff x="1878908" y="4239809"/>
            <a:chExt cx="5939790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51854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通过手写</a:t>
              </a:r>
              <a:r>
                <a:rPr lang="en-US" altLang="zh-CN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让大家了解更清晰</a:t>
              </a:r>
              <a:endParaRPr lang="zh-CN" altLang="en-US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99502"/>
            <a:ext cx="6182360" cy="678574"/>
            <a:chOff x="7196185" y="2616819"/>
            <a:chExt cx="618236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4134"/>
              <a:ext cx="54279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LiveData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源码解读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？</a:t>
              </a:r>
              <a:endParaRPr lang="en-US" altLang="zh-CN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306337"/>
            <a:ext cx="5500370" cy="678574"/>
            <a:chOff x="7196185" y="4239809"/>
            <a:chExt cx="5500370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47459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如何将</a:t>
              </a:r>
              <a:r>
                <a:rPr lang="en-US" altLang="zh-CN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封装得更加好用？</a:t>
              </a:r>
              <a:endParaRPr lang="en-US" altLang="zh-CN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17007" y="261476"/>
            <a:ext cx="297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组件通信常见的几种方式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48815" y="1673860"/>
            <a:ext cx="107759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 Intent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1942465" y="2362200"/>
            <a:ext cx="12960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Interface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1945005" y="3693160"/>
            <a:ext cx="12065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Handler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1948815" y="3001645"/>
            <a:ext cx="80327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aidl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950085" y="4362450"/>
            <a:ext cx="14135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BroadCast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950085" y="4984750"/>
            <a:ext cx="25260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第三方组件通信框架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99239" y="261476"/>
            <a:ext cx="2812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到底是什么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48815" y="2095500"/>
            <a:ext cx="3141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 </a:t>
            </a:r>
            <a:r>
              <a:rPr lang="zh-CN" altLang="en-US"/>
              <a:t>LiveData是一个数据持有类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42465" y="4105910"/>
            <a:ext cx="34404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持有的数据可以被观察者观察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1948815" y="3118485"/>
            <a:ext cx="298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能够感知组件的生命周期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99239" y="261476"/>
            <a:ext cx="2812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到底是什么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pic>
        <p:nvPicPr>
          <p:cNvPr id="5" name="图片 4" descr="u=3668971564,3735160159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390" y="1894840"/>
            <a:ext cx="3458210" cy="2593975"/>
          </a:xfrm>
          <a:prstGeom prst="rect">
            <a:avLst/>
          </a:prstGeom>
        </p:spPr>
      </p:pic>
      <p:pic>
        <p:nvPicPr>
          <p:cNvPr id="6" name="图片 5" descr="u=2127501591,2313405251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01380" y="1077595"/>
            <a:ext cx="1228725" cy="1316355"/>
          </a:xfrm>
          <a:prstGeom prst="rect">
            <a:avLst/>
          </a:prstGeom>
        </p:spPr>
      </p:pic>
      <p:pic>
        <p:nvPicPr>
          <p:cNvPr id="7" name="图片 6" descr="u=2127501591,2313405251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01380" y="2786380"/>
            <a:ext cx="1228725" cy="1316355"/>
          </a:xfrm>
          <a:prstGeom prst="rect">
            <a:avLst/>
          </a:prstGeom>
        </p:spPr>
      </p:pic>
      <p:pic>
        <p:nvPicPr>
          <p:cNvPr id="9" name="图片 8" descr="u=2127501591,2313405251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01380" y="4634230"/>
            <a:ext cx="1228725" cy="13163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239375" y="3507105"/>
            <a:ext cx="8134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...</a:t>
            </a:r>
            <a:r>
              <a:rPr lang="zh-CN" altLang="en-US"/>
              <a:t>更多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614805" y="4826635"/>
            <a:ext cx="2926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持有一位如花似玉的小姐姐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737600" y="2418080"/>
            <a:ext cx="7556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客户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8737600" y="4180840"/>
            <a:ext cx="7556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客户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0" name="文本框 19"/>
          <p:cNvSpPr txBox="1"/>
          <p:nvPr/>
        </p:nvSpPr>
        <p:spPr>
          <a:xfrm>
            <a:off x="8737600" y="6032500"/>
            <a:ext cx="7556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客户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9915525" y="1077595"/>
            <a:ext cx="1783080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客户持续盯着</a:t>
            </a:r>
            <a:endParaRPr lang="zh-CN" altLang="en-US"/>
          </a:p>
          <a:p>
            <a:r>
              <a:rPr lang="zh-CN" altLang="en-US"/>
              <a:t>天之道只要天</a:t>
            </a:r>
            <a:endParaRPr lang="zh-CN" altLang="en-US"/>
          </a:p>
          <a:p>
            <a:r>
              <a:rPr lang="zh-CN" altLang="en-US"/>
              <a:t>之道来了新的</a:t>
            </a:r>
            <a:endParaRPr lang="zh-CN" altLang="en-US"/>
          </a:p>
          <a:p>
            <a:r>
              <a:rPr lang="zh-CN" altLang="en-US"/>
              <a:t>小姐姐，就作</a:t>
            </a:r>
            <a:endParaRPr lang="zh-CN" altLang="en-US"/>
          </a:p>
          <a:p>
            <a:r>
              <a:rPr lang="zh-CN" altLang="en-US"/>
              <a:t>出想对应的动作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469390" y="972820"/>
            <a:ext cx="39052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天之道只要来了小姐姐 就主动联系所有客户，然后通知他们来了新的小姐姐</a:t>
            </a:r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5143500" y="1670050"/>
            <a:ext cx="3140075" cy="116332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5213350" y="3471545"/>
            <a:ext cx="3114040" cy="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5213350" y="4049395"/>
            <a:ext cx="3035300" cy="1128395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572239" y="261476"/>
            <a:ext cx="3066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应该怎样封装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92885" y="1466850"/>
            <a:ext cx="9436100" cy="77533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9430" y="160147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51685" y="167830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3660140" y="159893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22395" y="167576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5497830" y="159639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60085" y="167322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7287260" y="159385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49515" y="167068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11026775" y="1604010"/>
            <a:ext cx="3562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solidFill>
                  <a:srgbClr val="00B0F0"/>
                </a:solidFill>
              </a:rPr>
              <a:t>...</a:t>
            </a:r>
            <a:endParaRPr lang="en-US" altLang="zh-CN">
              <a:solidFill>
                <a:srgbClr val="00B0F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15755" y="159131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478010" y="166814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18" name="矩形 17"/>
          <p:cNvSpPr/>
          <p:nvPr/>
        </p:nvSpPr>
        <p:spPr>
          <a:xfrm>
            <a:off x="4289425" y="3155950"/>
            <a:ext cx="3632200" cy="297116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02960" y="3273425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165215" y="3350260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21" name="矩形 20"/>
          <p:cNvSpPr/>
          <p:nvPr/>
        </p:nvSpPr>
        <p:spPr>
          <a:xfrm>
            <a:off x="5902960" y="400558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165215" y="408241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23" name="矩形 22"/>
          <p:cNvSpPr/>
          <p:nvPr/>
        </p:nvSpPr>
        <p:spPr>
          <a:xfrm>
            <a:off x="5902960" y="475488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165215" y="483171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25" name="矩形 24"/>
          <p:cNvSpPr/>
          <p:nvPr/>
        </p:nvSpPr>
        <p:spPr>
          <a:xfrm>
            <a:off x="5902960" y="5452745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165215" y="5529580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30" name="文本框 29"/>
          <p:cNvSpPr txBox="1"/>
          <p:nvPr/>
        </p:nvSpPr>
        <p:spPr>
          <a:xfrm>
            <a:off x="4752340" y="3368040"/>
            <a:ext cx="494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key</a:t>
            </a:r>
            <a:endParaRPr lang="en-US" altLang="zh-CN"/>
          </a:p>
        </p:txBody>
      </p:sp>
      <p:sp>
        <p:nvSpPr>
          <p:cNvPr id="31" name="文本框 30"/>
          <p:cNvSpPr txBox="1"/>
          <p:nvPr/>
        </p:nvSpPr>
        <p:spPr>
          <a:xfrm>
            <a:off x="4755515" y="4064635"/>
            <a:ext cx="494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key</a:t>
            </a:r>
            <a:endParaRPr lang="en-US" altLang="zh-CN"/>
          </a:p>
        </p:txBody>
      </p:sp>
      <p:sp>
        <p:nvSpPr>
          <p:cNvPr id="32" name="文本框 31"/>
          <p:cNvSpPr txBox="1"/>
          <p:nvPr/>
        </p:nvSpPr>
        <p:spPr>
          <a:xfrm>
            <a:off x="4752340" y="4829175"/>
            <a:ext cx="494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key</a:t>
            </a:r>
            <a:endParaRPr lang="en-US" altLang="zh-CN"/>
          </a:p>
        </p:txBody>
      </p:sp>
      <p:sp>
        <p:nvSpPr>
          <p:cNvPr id="33" name="文本框 32"/>
          <p:cNvSpPr txBox="1"/>
          <p:nvPr/>
        </p:nvSpPr>
        <p:spPr>
          <a:xfrm>
            <a:off x="4718050" y="5527040"/>
            <a:ext cx="494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key</a:t>
            </a:r>
            <a:endParaRPr lang="en-US" altLang="zh-CN"/>
          </a:p>
        </p:txBody>
      </p:sp>
      <p:cxnSp>
        <p:nvCxnSpPr>
          <p:cNvPr id="35" name="直接箭头连接符 34"/>
          <p:cNvCxnSpPr/>
          <p:nvPr/>
        </p:nvCxnSpPr>
        <p:spPr>
          <a:xfrm>
            <a:off x="6154420" y="2334895"/>
            <a:ext cx="0" cy="67310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8850" y="4495800"/>
            <a:ext cx="2400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            </a:t>
            </a:r>
            <a:r>
              <a:rPr lang="zh-CN" altLang="en-US">
                <a:sym typeface="+mn-ea"/>
              </a:rPr>
              <a:t>瑶瑶</a:t>
            </a:r>
            <a:r>
              <a:rPr lang="zh-CN" altLang="en-US">
                <a:sym typeface="+mn-ea"/>
              </a:rPr>
              <a:t>老师的微信</a:t>
            </a:r>
            <a:endParaRPr lang="zh-CN" altLang="en-US"/>
          </a:p>
          <a:p>
            <a:pPr algn="l"/>
            <a:endParaRPr lang="en-US" altLang="zh-CN"/>
          </a:p>
        </p:txBody>
      </p:sp>
      <p:pic>
        <p:nvPicPr>
          <p:cNvPr id="3" name="图片 2" descr="瑶瑶老师微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0035" y="2786380"/>
            <a:ext cx="1835785" cy="1633855"/>
          </a:xfrm>
          <a:prstGeom prst="rect">
            <a:avLst/>
          </a:prstGeom>
        </p:spPr>
      </p:pic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065" y="352425"/>
            <a:ext cx="2624455" cy="6025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2465</Words>
  <Application>WPS 演示</Application>
  <PresentationFormat>宽屏</PresentationFormat>
  <Paragraphs>298</Paragraphs>
  <Slides>19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思源黑体 CN Normal</vt:lpstr>
      <vt:lpstr>黑体</vt:lpstr>
      <vt:lpstr>方正姚体</vt:lpstr>
      <vt:lpstr>Calibri</vt:lpstr>
      <vt:lpstr>Wingdings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879</cp:revision>
  <dcterms:created xsi:type="dcterms:W3CDTF">2016-12-28T11:29:00Z</dcterms:created>
  <dcterms:modified xsi:type="dcterms:W3CDTF">2020-07-23T11:54:40Z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